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5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19"/>
    <p:restoredTop sz="96327"/>
  </p:normalViewPr>
  <p:slideViewPr>
    <p:cSldViewPr snapToGrid="0" snapToObjects="1">
      <p:cViewPr>
        <p:scale>
          <a:sx n="130" d="100"/>
          <a:sy n="130" d="100"/>
        </p:scale>
        <p:origin x="-40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8AE0C-EE5D-3E43-9B30-73F3F59F3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46EFA2-5DDB-604F-BE92-462A942406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53CF2-E6F2-694C-98D0-3BCE70294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67-A69A-8843-BF4A-3C20E942CBA1}" type="datetimeFigureOut">
              <a:rPr lang="en-US" smtClean="0"/>
              <a:t>3/8/21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4F6DE-AEE7-E14A-8E9C-2B5E8F24A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50F00-FAA1-E943-83EF-501E6E3F0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21A1A-A4A3-204A-9578-714B30359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783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A76CC-9896-5748-9700-E2D593208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F5EB1B-EFFE-A04E-B54F-17CECCE72D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9AFBE-FCF3-8442-B468-AB80A4851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67-A69A-8843-BF4A-3C20E942CBA1}" type="datetimeFigureOut">
              <a:rPr lang="en-US" smtClean="0"/>
              <a:t>3/8/21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45577-C1F4-E646-94EA-492330F74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20A8F-2C40-AE4C-9A6A-13806DDC3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21A1A-A4A3-204A-9578-714B30359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136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7670D-0DB9-E14A-BD93-38E2517F42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BDD925-EE2C-FF4D-839B-A038D400B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D22C6C-1675-FF41-87EF-12199CF0B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67-A69A-8843-BF4A-3C20E942CBA1}" type="datetimeFigureOut">
              <a:rPr lang="en-US" smtClean="0"/>
              <a:t>3/8/21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16BFB-5214-6146-AAB0-F49609A3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22746-9A90-7E4D-9D61-4B94DBC30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21A1A-A4A3-204A-9578-714B30359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71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576C1-AE37-D940-9AD0-A760754F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C991-C6D8-2C43-9E6E-4ECC3572E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D597B-A10F-D14A-AAE8-E357D34A9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67-A69A-8843-BF4A-3C20E942CBA1}" type="datetimeFigureOut">
              <a:rPr lang="en-US" smtClean="0"/>
              <a:t>3/8/21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89155-7472-3E4F-B44A-9B065CA40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1E9173-22F6-0249-8CB3-7E93627B6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21A1A-A4A3-204A-9578-714B30359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3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7E4AD-D543-B44C-9A80-EDCA0FED7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0FACD-837A-6043-8046-4C3DAC443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430C6-E5BC-404E-8BFA-83BBEA893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67-A69A-8843-BF4A-3C20E942CBA1}" type="datetimeFigureOut">
              <a:rPr lang="en-US" smtClean="0"/>
              <a:t>3/8/21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B7242-9A69-A841-BFC4-5D435A9FE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83933-DB6A-CE46-81FD-E7BE17FA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21A1A-A4A3-204A-9578-714B30359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267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801B0-941E-7647-A088-D76B194B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C9F93-0444-4C47-B98E-8E45461CA8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52D22E-EDA8-5C47-97D1-AD8CFDABC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DE574-75CC-9A47-8844-479AEE919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67-A69A-8843-BF4A-3C20E942CBA1}" type="datetimeFigureOut">
              <a:rPr lang="en-US" smtClean="0"/>
              <a:t>3/8/21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F705C0-7D2D-174E-9FCB-726813E91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EA933C-63F4-1D43-85AC-FEFF9FFD7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21A1A-A4A3-204A-9578-714B30359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9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89D48-27EE-AF42-8811-F7F6FC0C5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024C39-C97C-094B-90F9-03C6B841E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9D8264-4317-C545-8E37-5865E2031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2B3F3C-8A05-7C4E-B106-871B82C014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5AFC2C-0444-7F41-83CB-F4BC4D2020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358D03-92AA-1B4F-8478-49BCBD135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67-A69A-8843-BF4A-3C20E942CBA1}" type="datetimeFigureOut">
              <a:rPr lang="en-US" smtClean="0"/>
              <a:t>3/8/21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20C151-9134-0743-9AA2-D2E13C1AE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43B23F-DB15-264F-B3A6-70317F86E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21A1A-A4A3-204A-9578-714B30359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556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A4F86-F05F-7C49-AC86-F3792EB47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3B7A59-4FFC-DE45-8E99-6898EA506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67-A69A-8843-BF4A-3C20E942CBA1}" type="datetimeFigureOut">
              <a:rPr lang="en-US" smtClean="0"/>
              <a:t>3/8/21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74F081-1546-D44C-AFE7-7CD92DA72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776249-B31A-DA48-8E38-526BC5033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21A1A-A4A3-204A-9578-714B30359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373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0429A6-CC5E-DA48-8EAF-464AFFE34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67-A69A-8843-BF4A-3C20E942CBA1}" type="datetimeFigureOut">
              <a:rPr lang="en-US" smtClean="0"/>
              <a:t>3/8/21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A00295-A049-8542-B06B-D2017979A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5056F-CFB4-B949-AF08-AA7733EEF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21A1A-A4A3-204A-9578-714B30359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77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CC38E-96C2-EF45-B2B3-D11AFF43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CE4B2-CB61-F54C-A8FC-CFAD87CFC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8CF788-3C29-D941-A202-ECC475A476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23AD14-820E-A647-8A8D-389012514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67-A69A-8843-BF4A-3C20E942CBA1}" type="datetimeFigureOut">
              <a:rPr lang="en-US" smtClean="0"/>
              <a:t>3/8/21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B5B852-DD99-534F-8005-11F8E805D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1D8DEB-0683-7040-AC0C-B8C580293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21A1A-A4A3-204A-9578-714B30359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596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3618A-CFAF-B14C-A3A9-528B479BF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A43772-7D0C-AA47-9DDE-20B2388B8B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0A61C6-4603-0F42-8E0A-330B85631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C5C96A-5C4D-6042-AE33-FAB8BA0A0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3767-A69A-8843-BF4A-3C20E942CBA1}" type="datetimeFigureOut">
              <a:rPr lang="en-US" smtClean="0"/>
              <a:t>3/8/21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88794-2227-684E-A9ED-F2B6F6B33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4FC88-2847-6E49-88A2-961D3FFB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21A1A-A4A3-204A-9578-714B30359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BBFF39-7AA4-EB41-9822-454F584E6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B1F11-2FB0-2E41-B8B4-2185AD92C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4B6F0-C0E8-1A4A-A9BA-2968246850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F3767-A69A-8843-BF4A-3C20E942CBA1}" type="datetimeFigureOut">
              <a:rPr lang="en-US" smtClean="0"/>
              <a:t>3/8/21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472F5-A5F0-2E4D-BE46-12AE4CA69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1D83D-46AA-A74B-9E3C-F0ACCEA969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21A1A-A4A3-204A-9578-714B30359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383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72064242-B285-CC45-9A0C-E648C4367C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7" t="6737" r="8302"/>
          <a:stretch/>
        </p:blipFill>
        <p:spPr>
          <a:xfrm>
            <a:off x="7505449" y="-1"/>
            <a:ext cx="3555776" cy="62179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</p:pic>
      <p:pic>
        <p:nvPicPr>
          <p:cNvPr id="5" name="Picture 4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6DB2D198-10DC-CE45-8CA2-48136195A2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4" t="6737" r="8569"/>
          <a:stretch/>
        </p:blipFill>
        <p:spPr>
          <a:xfrm>
            <a:off x="108077" y="2"/>
            <a:ext cx="3555776" cy="62179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</p:pic>
      <p:pic>
        <p:nvPicPr>
          <p:cNvPr id="7" name="Picture 6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B308E264-5B42-0B40-8326-F772B79E6F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96" t="6737" r="8054"/>
          <a:stretch/>
        </p:blipFill>
        <p:spPr>
          <a:xfrm>
            <a:off x="3804695" y="-1"/>
            <a:ext cx="3555776" cy="62179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AF233F-6C7B-B642-BD7E-D6F85B9B5CCA}"/>
              </a:ext>
            </a:extLst>
          </p:cNvPr>
          <p:cNvSpPr txBox="1"/>
          <p:nvPr/>
        </p:nvSpPr>
        <p:spPr>
          <a:xfrm>
            <a:off x="309246" y="6215605"/>
            <a:ext cx="31534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Ground truth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51616B-CFCF-3049-8088-1BC7105D5C0B}"/>
              </a:ext>
            </a:extLst>
          </p:cNvPr>
          <p:cNvSpPr txBox="1"/>
          <p:nvPr/>
        </p:nvSpPr>
        <p:spPr>
          <a:xfrm>
            <a:off x="4204965" y="6215604"/>
            <a:ext cx="27580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T1, 1:1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4FB9EB-9FFF-CC40-A038-22DC4D181C3E}"/>
              </a:ext>
            </a:extLst>
          </p:cNvPr>
          <p:cNvSpPr txBox="1"/>
          <p:nvPr/>
        </p:nvSpPr>
        <p:spPr>
          <a:xfrm>
            <a:off x="7901583" y="6215603"/>
            <a:ext cx="27580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T3, 1:8</a:t>
            </a:r>
          </a:p>
        </p:txBody>
      </p:sp>
    </p:spTree>
    <p:extLst>
      <p:ext uri="{BB962C8B-B14F-4D97-AF65-F5344CB8AC3E}">
        <p14:creationId xmlns:p14="http://schemas.microsoft.com/office/powerpoint/2010/main" val="1494735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69D634-7230-F747-B1B9-B2EF851F3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2" y="39759"/>
            <a:ext cx="2898386" cy="28983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F0CE98-984E-5B45-B178-4E6ED9F37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348" y="39759"/>
            <a:ext cx="2902213" cy="28983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 descr="A close-up of a rainbow&#10;&#10;Description automatically generated with low confidence">
            <a:extLst>
              <a:ext uri="{FF2B5EF4-FFF2-40B4-BE49-F238E27FC236}">
                <a16:creationId xmlns:a16="http://schemas.microsoft.com/office/drawing/2014/main" id="{79D536B5-E037-4E43-97B6-DEDBE231E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0847" y="39759"/>
            <a:ext cx="2898387" cy="29022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 descr="A picture containing laser&#10;&#10;Description automatically generated">
            <a:extLst>
              <a:ext uri="{FF2B5EF4-FFF2-40B4-BE49-F238E27FC236}">
                <a16:creationId xmlns:a16="http://schemas.microsoft.com/office/drawing/2014/main" id="{F0009985-290B-F14E-AE5B-74CF81259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010" y="39759"/>
            <a:ext cx="2898387" cy="290222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717A44-AFD8-684C-93E8-CE789064B07D}"/>
              </a:ext>
            </a:extLst>
          </p:cNvPr>
          <p:cNvSpPr txBox="1"/>
          <p:nvPr/>
        </p:nvSpPr>
        <p:spPr>
          <a:xfrm>
            <a:off x="206468" y="2938145"/>
            <a:ext cx="268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Ground truth, 40 cycles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A5D5F-AB0E-1943-A1EB-038BA67D2F0D}"/>
              </a:ext>
            </a:extLst>
          </p:cNvPr>
          <p:cNvSpPr txBox="1"/>
          <p:nvPr/>
        </p:nvSpPr>
        <p:spPr>
          <a:xfrm>
            <a:off x="3307486" y="2938145"/>
            <a:ext cx="254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T3, 1:1, Interval = 40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4744D7-354F-5041-A419-D531501B585D}"/>
              </a:ext>
            </a:extLst>
          </p:cNvPr>
          <p:cNvSpPr txBox="1"/>
          <p:nvPr/>
        </p:nvSpPr>
        <p:spPr>
          <a:xfrm>
            <a:off x="6342235" y="2941979"/>
            <a:ext cx="254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T1, 1:1, Interval = 10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704998-D44E-0246-83CB-7E63EA847E35}"/>
              </a:ext>
            </a:extLst>
          </p:cNvPr>
          <p:cNvSpPr txBox="1"/>
          <p:nvPr/>
        </p:nvSpPr>
        <p:spPr>
          <a:xfrm>
            <a:off x="9376985" y="2941979"/>
            <a:ext cx="254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T5, 1:8, Interval = 10</a:t>
            </a:r>
          </a:p>
        </p:txBody>
      </p:sp>
      <p:pic>
        <p:nvPicPr>
          <p:cNvPr id="17" name="Picture 16" descr="Background pattern&#10;&#10;Description automatically generated">
            <a:extLst>
              <a:ext uri="{FF2B5EF4-FFF2-40B4-BE49-F238E27FC236}">
                <a16:creationId xmlns:a16="http://schemas.microsoft.com/office/drawing/2014/main" id="{CA0C299F-2A95-DA4E-A41A-EDF4863155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12" y="3429000"/>
            <a:ext cx="2902231" cy="2898387"/>
          </a:xfrm>
          <a:prstGeom prst="rect">
            <a:avLst/>
          </a:prstGeom>
        </p:spPr>
      </p:pic>
      <p:pic>
        <p:nvPicPr>
          <p:cNvPr id="23" name="Picture 22" descr="Background pattern&#10;&#10;Description automatically generated">
            <a:extLst>
              <a:ext uri="{FF2B5EF4-FFF2-40B4-BE49-F238E27FC236}">
                <a16:creationId xmlns:a16="http://schemas.microsoft.com/office/drawing/2014/main" id="{6448F30B-7387-1841-A55F-AB666C8C37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348" y="3438198"/>
            <a:ext cx="2902221" cy="2898387"/>
          </a:xfrm>
          <a:prstGeom prst="rect">
            <a:avLst/>
          </a:prstGeom>
        </p:spPr>
      </p:pic>
      <p:pic>
        <p:nvPicPr>
          <p:cNvPr id="25" name="Picture 24" descr="A picture containing outdoor, colorful&#10;&#10;Description automatically generated">
            <a:extLst>
              <a:ext uri="{FF2B5EF4-FFF2-40B4-BE49-F238E27FC236}">
                <a16:creationId xmlns:a16="http://schemas.microsoft.com/office/drawing/2014/main" id="{F5FDFCBA-F665-2A42-A42C-C6F27A6027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8010" y="3438198"/>
            <a:ext cx="2898387" cy="2906065"/>
          </a:xfrm>
          <a:prstGeom prst="rect">
            <a:avLst/>
          </a:prstGeom>
        </p:spPr>
      </p:pic>
      <p:pic>
        <p:nvPicPr>
          <p:cNvPr id="27" name="Picture 26" descr="A picture containing colorful, plant&#10;&#10;Description automatically generated">
            <a:extLst>
              <a:ext uri="{FF2B5EF4-FFF2-40B4-BE49-F238E27FC236}">
                <a16:creationId xmlns:a16="http://schemas.microsoft.com/office/drawing/2014/main" id="{5DE565C8-F7CE-4F4B-A49A-ED7FC24CB2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7422" y="3438198"/>
            <a:ext cx="2906066" cy="290606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49592A2-672B-EF40-879D-9FF3FA9D5FC2}"/>
              </a:ext>
            </a:extLst>
          </p:cNvPr>
          <p:cNvSpPr txBox="1"/>
          <p:nvPr/>
        </p:nvSpPr>
        <p:spPr>
          <a:xfrm>
            <a:off x="165665" y="6344263"/>
            <a:ext cx="268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 Ground truth, 40 cycles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37B151-3DDC-0445-A1BD-EEBCB86533F0}"/>
              </a:ext>
            </a:extLst>
          </p:cNvPr>
          <p:cNvSpPr txBox="1"/>
          <p:nvPr/>
        </p:nvSpPr>
        <p:spPr>
          <a:xfrm>
            <a:off x="3266683" y="6344263"/>
            <a:ext cx="254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(f) T3, 1:1, Interval = 40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6D6E63-8CBB-6B46-A2A4-086231ADCD63}"/>
              </a:ext>
            </a:extLst>
          </p:cNvPr>
          <p:cNvSpPr txBox="1"/>
          <p:nvPr/>
        </p:nvSpPr>
        <p:spPr>
          <a:xfrm>
            <a:off x="6301432" y="6348097"/>
            <a:ext cx="254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(g) T1, 1:1, Interval = 10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3CEF97-FA84-4146-9D15-055DEA17AC9D}"/>
              </a:ext>
            </a:extLst>
          </p:cNvPr>
          <p:cNvSpPr txBox="1"/>
          <p:nvPr/>
        </p:nvSpPr>
        <p:spPr>
          <a:xfrm>
            <a:off x="9336182" y="6348097"/>
            <a:ext cx="254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(h) T5, 1:8, Interval = 10</a:t>
            </a:r>
          </a:p>
        </p:txBody>
      </p:sp>
    </p:spTree>
    <p:extLst>
      <p:ext uri="{BB962C8B-B14F-4D97-AF65-F5344CB8AC3E}">
        <p14:creationId xmlns:p14="http://schemas.microsoft.com/office/powerpoint/2010/main" val="3293945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69D634-7230-F747-B1B9-B2EF851F3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2" y="39759"/>
            <a:ext cx="2898386" cy="28983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F0CE98-984E-5B45-B178-4E6ED9F37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348" y="39759"/>
            <a:ext cx="2902213" cy="28983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 descr="A picture containing laser&#10;&#10;Description automatically generated">
            <a:extLst>
              <a:ext uri="{FF2B5EF4-FFF2-40B4-BE49-F238E27FC236}">
                <a16:creationId xmlns:a16="http://schemas.microsoft.com/office/drawing/2014/main" id="{F0009985-290B-F14E-AE5B-74CF81259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010" y="39759"/>
            <a:ext cx="2898387" cy="290222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717A44-AFD8-684C-93E8-CE789064B07D}"/>
              </a:ext>
            </a:extLst>
          </p:cNvPr>
          <p:cNvSpPr txBox="1"/>
          <p:nvPr/>
        </p:nvSpPr>
        <p:spPr>
          <a:xfrm>
            <a:off x="206468" y="2938145"/>
            <a:ext cx="268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Ground truth, 40 cycles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A5D5F-AB0E-1943-A1EB-038BA67D2F0D}"/>
              </a:ext>
            </a:extLst>
          </p:cNvPr>
          <p:cNvSpPr txBox="1"/>
          <p:nvPr/>
        </p:nvSpPr>
        <p:spPr>
          <a:xfrm>
            <a:off x="3307486" y="2938145"/>
            <a:ext cx="254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T3, 1:1, Interval = 40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4744D7-354F-5041-A419-D531501B585D}"/>
              </a:ext>
            </a:extLst>
          </p:cNvPr>
          <p:cNvSpPr txBox="1"/>
          <p:nvPr/>
        </p:nvSpPr>
        <p:spPr>
          <a:xfrm>
            <a:off x="6342235" y="2941979"/>
            <a:ext cx="254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T1, 1:1, Interval = 10</a:t>
            </a:r>
          </a:p>
        </p:txBody>
      </p:sp>
      <p:pic>
        <p:nvPicPr>
          <p:cNvPr id="17" name="Picture 16" descr="Background pattern&#10;&#10;Description automatically generated">
            <a:extLst>
              <a:ext uri="{FF2B5EF4-FFF2-40B4-BE49-F238E27FC236}">
                <a16:creationId xmlns:a16="http://schemas.microsoft.com/office/drawing/2014/main" id="{CA0C299F-2A95-DA4E-A41A-EDF4863155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12" y="3429000"/>
            <a:ext cx="2902231" cy="2898387"/>
          </a:xfrm>
          <a:prstGeom prst="rect">
            <a:avLst/>
          </a:prstGeom>
        </p:spPr>
      </p:pic>
      <p:pic>
        <p:nvPicPr>
          <p:cNvPr id="23" name="Picture 22" descr="Background pattern&#10;&#10;Description automatically generated">
            <a:extLst>
              <a:ext uri="{FF2B5EF4-FFF2-40B4-BE49-F238E27FC236}">
                <a16:creationId xmlns:a16="http://schemas.microsoft.com/office/drawing/2014/main" id="{6448F30B-7387-1841-A55F-AB666C8C37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1348" y="3438198"/>
            <a:ext cx="2902221" cy="2898387"/>
          </a:xfrm>
          <a:prstGeom prst="rect">
            <a:avLst/>
          </a:prstGeom>
        </p:spPr>
      </p:pic>
      <p:pic>
        <p:nvPicPr>
          <p:cNvPr id="25" name="Picture 24" descr="A picture containing outdoor, colorful&#10;&#10;Description automatically generated">
            <a:extLst>
              <a:ext uri="{FF2B5EF4-FFF2-40B4-BE49-F238E27FC236}">
                <a16:creationId xmlns:a16="http://schemas.microsoft.com/office/drawing/2014/main" id="{F5FDFCBA-F665-2A42-A42C-C6F27A6027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8010" y="3438198"/>
            <a:ext cx="2898387" cy="29060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49592A2-672B-EF40-879D-9FF3FA9D5FC2}"/>
              </a:ext>
            </a:extLst>
          </p:cNvPr>
          <p:cNvSpPr txBox="1"/>
          <p:nvPr/>
        </p:nvSpPr>
        <p:spPr>
          <a:xfrm>
            <a:off x="165665" y="6344263"/>
            <a:ext cx="268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Ground truth, 40 cycles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37B151-3DDC-0445-A1BD-EEBCB86533F0}"/>
              </a:ext>
            </a:extLst>
          </p:cNvPr>
          <p:cNvSpPr txBox="1"/>
          <p:nvPr/>
        </p:nvSpPr>
        <p:spPr>
          <a:xfrm>
            <a:off x="3266683" y="6344263"/>
            <a:ext cx="254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 T3, 1:1, Interval = 40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6D6E63-8CBB-6B46-A2A4-086231ADCD63}"/>
              </a:ext>
            </a:extLst>
          </p:cNvPr>
          <p:cNvSpPr txBox="1"/>
          <p:nvPr/>
        </p:nvSpPr>
        <p:spPr>
          <a:xfrm>
            <a:off x="6301432" y="6348097"/>
            <a:ext cx="254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(f) T1, 1:1, Interval = 10</a:t>
            </a:r>
          </a:p>
        </p:txBody>
      </p:sp>
    </p:spTree>
    <p:extLst>
      <p:ext uri="{BB962C8B-B14F-4D97-AF65-F5344CB8AC3E}">
        <p14:creationId xmlns:p14="http://schemas.microsoft.com/office/powerpoint/2010/main" val="1885479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69D634-7230-F747-B1B9-B2EF851F3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2" y="39759"/>
            <a:ext cx="2898386" cy="28983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F0CE98-984E-5B45-B178-4E6ED9F37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004" y="39759"/>
            <a:ext cx="2902213" cy="28983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 descr="A picture containing laser&#10;&#10;Description automatically generated">
            <a:extLst>
              <a:ext uri="{FF2B5EF4-FFF2-40B4-BE49-F238E27FC236}">
                <a16:creationId xmlns:a16="http://schemas.microsoft.com/office/drawing/2014/main" id="{F0009985-290B-F14E-AE5B-74CF81259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322" y="39759"/>
            <a:ext cx="2898387" cy="290222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7" name="Picture 16" descr="Background pattern&#10;&#10;Description automatically generated">
            <a:extLst>
              <a:ext uri="{FF2B5EF4-FFF2-40B4-BE49-F238E27FC236}">
                <a16:creationId xmlns:a16="http://schemas.microsoft.com/office/drawing/2014/main" id="{CA0C299F-2A95-DA4E-A41A-EDF4863155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831" t="58965"/>
          <a:stretch/>
        </p:blipFill>
        <p:spPr>
          <a:xfrm>
            <a:off x="98512" y="3244077"/>
            <a:ext cx="2902231" cy="2889000"/>
          </a:xfrm>
          <a:prstGeom prst="rect">
            <a:avLst/>
          </a:prstGeom>
        </p:spPr>
      </p:pic>
      <p:pic>
        <p:nvPicPr>
          <p:cNvPr id="23" name="Picture 22" descr="Background pattern&#10;&#10;Description automatically generated">
            <a:extLst>
              <a:ext uri="{FF2B5EF4-FFF2-40B4-BE49-F238E27FC236}">
                <a16:creationId xmlns:a16="http://schemas.microsoft.com/office/drawing/2014/main" id="{6448F30B-7387-1841-A55F-AB666C8C37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964" t="58648"/>
          <a:stretch/>
        </p:blipFill>
        <p:spPr>
          <a:xfrm>
            <a:off x="3209994" y="3221552"/>
            <a:ext cx="2902231" cy="2920724"/>
          </a:xfrm>
          <a:prstGeom prst="rect">
            <a:avLst/>
          </a:prstGeom>
        </p:spPr>
      </p:pic>
      <p:pic>
        <p:nvPicPr>
          <p:cNvPr id="25" name="Picture 24" descr="A picture containing outdoor, colorful&#10;&#10;Description automatically generated">
            <a:extLst>
              <a:ext uri="{FF2B5EF4-FFF2-40B4-BE49-F238E27FC236}">
                <a16:creationId xmlns:a16="http://schemas.microsoft.com/office/drawing/2014/main" id="{F5FDFCBA-F665-2A42-A42C-C6F27A6027E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8910" t="58492"/>
          <a:stretch/>
        </p:blipFill>
        <p:spPr>
          <a:xfrm>
            <a:off x="6325322" y="3214392"/>
            <a:ext cx="2898387" cy="293556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49592A2-672B-EF40-879D-9FF3FA9D5FC2}"/>
              </a:ext>
            </a:extLst>
          </p:cNvPr>
          <p:cNvSpPr txBox="1"/>
          <p:nvPr/>
        </p:nvSpPr>
        <p:spPr>
          <a:xfrm>
            <a:off x="165665" y="6138523"/>
            <a:ext cx="2682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lphaLcParenBoth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truth, </a:t>
            </a:r>
          </a:p>
          <a:p>
            <a:pPr algn="ctr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 cycles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37B151-3DDC-0445-A1BD-EEBCB86533F0}"/>
              </a:ext>
            </a:extLst>
          </p:cNvPr>
          <p:cNvSpPr txBox="1"/>
          <p:nvPr/>
        </p:nvSpPr>
        <p:spPr>
          <a:xfrm>
            <a:off x="3035801" y="6127140"/>
            <a:ext cx="3261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T3, 1:1, Interval = 40</a:t>
            </a:r>
          </a:p>
          <a:p>
            <a:pPr algn="ctr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 interval interpolated)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6D6E63-8CBB-6B46-A2A4-086231ADCD63}"/>
              </a:ext>
            </a:extLst>
          </p:cNvPr>
          <p:cNvSpPr txBox="1"/>
          <p:nvPr/>
        </p:nvSpPr>
        <p:spPr>
          <a:xfrm>
            <a:off x="6107430" y="6115627"/>
            <a:ext cx="3334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T1, 1:1, Interval = 10</a:t>
            </a:r>
          </a:p>
          <a:p>
            <a:pPr algn="ctr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 intervals interpolated)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1F8F6D-DF38-1D46-BE1A-AB13D1CCB5AD}"/>
              </a:ext>
            </a:extLst>
          </p:cNvPr>
          <p:cNvSpPr/>
          <p:nvPr/>
        </p:nvSpPr>
        <p:spPr>
          <a:xfrm>
            <a:off x="1805940" y="1748790"/>
            <a:ext cx="1190958" cy="1189355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5A65A6-E498-F444-8BA0-497CC192B979}"/>
              </a:ext>
            </a:extLst>
          </p:cNvPr>
          <p:cNvSpPr/>
          <p:nvPr/>
        </p:nvSpPr>
        <p:spPr>
          <a:xfrm>
            <a:off x="4921259" y="1741112"/>
            <a:ext cx="1190958" cy="1189355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2EC1D0-6D8B-3643-9981-E60DEB91D8F5}"/>
              </a:ext>
            </a:extLst>
          </p:cNvPr>
          <p:cNvSpPr/>
          <p:nvPr/>
        </p:nvSpPr>
        <p:spPr>
          <a:xfrm>
            <a:off x="8032751" y="1741111"/>
            <a:ext cx="1190958" cy="1189355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F943F02-99FE-1648-AE8E-6DBD941258C3}"/>
              </a:ext>
            </a:extLst>
          </p:cNvPr>
          <p:cNvCxnSpPr>
            <a:cxnSpLocks/>
          </p:cNvCxnSpPr>
          <p:nvPr/>
        </p:nvCxnSpPr>
        <p:spPr>
          <a:xfrm>
            <a:off x="9223709" y="2938145"/>
            <a:ext cx="0" cy="283407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9D34EAA-9946-F04F-ABD3-E1949ECE74A9}"/>
              </a:ext>
            </a:extLst>
          </p:cNvPr>
          <p:cNvCxnSpPr>
            <a:cxnSpLocks/>
          </p:cNvCxnSpPr>
          <p:nvPr/>
        </p:nvCxnSpPr>
        <p:spPr>
          <a:xfrm flipH="1">
            <a:off x="6096000" y="2938145"/>
            <a:ext cx="0" cy="283407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02B2A01-2C82-2548-81AE-0C9DB51E0988}"/>
              </a:ext>
            </a:extLst>
          </p:cNvPr>
          <p:cNvCxnSpPr>
            <a:cxnSpLocks/>
          </p:cNvCxnSpPr>
          <p:nvPr/>
        </p:nvCxnSpPr>
        <p:spPr>
          <a:xfrm flipH="1">
            <a:off x="2968290" y="2964815"/>
            <a:ext cx="0" cy="279262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AE10DDA-19F1-2547-96BF-1E8E37CC5228}"/>
              </a:ext>
            </a:extLst>
          </p:cNvPr>
          <p:cNvCxnSpPr>
            <a:cxnSpLocks/>
          </p:cNvCxnSpPr>
          <p:nvPr/>
        </p:nvCxnSpPr>
        <p:spPr>
          <a:xfrm flipH="1">
            <a:off x="6325322" y="2964815"/>
            <a:ext cx="1707430" cy="249577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26F5F48-98FF-F34F-882A-101FFAFA81FD}"/>
              </a:ext>
            </a:extLst>
          </p:cNvPr>
          <p:cNvCxnSpPr>
            <a:cxnSpLocks/>
          </p:cNvCxnSpPr>
          <p:nvPr/>
        </p:nvCxnSpPr>
        <p:spPr>
          <a:xfrm flipH="1">
            <a:off x="3209994" y="2957137"/>
            <a:ext cx="1688405" cy="28694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297B18-2961-C640-B2E5-31B95CD0C3AB}"/>
              </a:ext>
            </a:extLst>
          </p:cNvPr>
          <p:cNvCxnSpPr>
            <a:cxnSpLocks/>
          </p:cNvCxnSpPr>
          <p:nvPr/>
        </p:nvCxnSpPr>
        <p:spPr>
          <a:xfrm flipH="1">
            <a:off x="98512" y="2976078"/>
            <a:ext cx="1688396" cy="267999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566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Background pattern, rectangle&#10;&#10;Description automatically generated with medium confidence">
            <a:extLst>
              <a:ext uri="{FF2B5EF4-FFF2-40B4-BE49-F238E27FC236}">
                <a16:creationId xmlns:a16="http://schemas.microsoft.com/office/drawing/2014/main" id="{24C6273D-1CC8-E641-99AF-40FBBE701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39" t="2834" r="1829" b="2006"/>
          <a:stretch/>
        </p:blipFill>
        <p:spPr>
          <a:xfrm>
            <a:off x="6255329" y="287135"/>
            <a:ext cx="3337891" cy="3141865"/>
          </a:xfrm>
        </p:spPr>
      </p:pic>
      <p:pic>
        <p:nvPicPr>
          <p:cNvPr id="9" name="Picture 8" descr="Shape, rectangle&#10;&#10;Description automatically generated">
            <a:extLst>
              <a:ext uri="{FF2B5EF4-FFF2-40B4-BE49-F238E27FC236}">
                <a16:creationId xmlns:a16="http://schemas.microsoft.com/office/drawing/2014/main" id="{EF0E2B83-9341-3542-9004-C65259BB47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90" t="4741" r="2469" b="3704"/>
          <a:stretch/>
        </p:blipFill>
        <p:spPr>
          <a:xfrm>
            <a:off x="2635725" y="289249"/>
            <a:ext cx="3337891" cy="3139751"/>
          </a:xfrm>
          <a:prstGeom prst="rect">
            <a:avLst/>
          </a:prstGeom>
        </p:spPr>
      </p:pic>
      <p:pic>
        <p:nvPicPr>
          <p:cNvPr id="15" name="Picture 1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EAE6F4E-BD3B-C440-B821-67AC60F95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801" y="1099283"/>
            <a:ext cx="762068" cy="151756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06B17D4-4D52-DA41-9C2F-858638383B3D}"/>
              </a:ext>
            </a:extLst>
          </p:cNvPr>
          <p:cNvSpPr txBox="1"/>
          <p:nvPr/>
        </p:nvSpPr>
        <p:spPr>
          <a:xfrm>
            <a:off x="2278565" y="3429000"/>
            <a:ext cx="33749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Ground truth, 100 cycles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EE7116D-C5D9-0C4B-A2DA-DC6C30486523}"/>
              </a:ext>
            </a:extLst>
          </p:cNvPr>
          <p:cNvSpPr txBox="1"/>
          <p:nvPr/>
        </p:nvSpPr>
        <p:spPr>
          <a:xfrm>
            <a:off x="6114473" y="3429000"/>
            <a:ext cx="33749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T6, 1:8, Interval = 100</a:t>
            </a:r>
          </a:p>
        </p:txBody>
      </p:sp>
    </p:spTree>
    <p:extLst>
      <p:ext uri="{BB962C8B-B14F-4D97-AF65-F5344CB8AC3E}">
        <p14:creationId xmlns:p14="http://schemas.microsoft.com/office/powerpoint/2010/main" val="3287446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Background pattern, rectangle&#10;&#10;Description automatically generated with medium confidence">
            <a:extLst>
              <a:ext uri="{FF2B5EF4-FFF2-40B4-BE49-F238E27FC236}">
                <a16:creationId xmlns:a16="http://schemas.microsoft.com/office/drawing/2014/main" id="{24C6273D-1CC8-E641-99AF-40FBBE701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39" t="2834" r="1829" b="2006"/>
          <a:stretch/>
        </p:blipFill>
        <p:spPr>
          <a:xfrm>
            <a:off x="6255329" y="287135"/>
            <a:ext cx="3337891" cy="3141865"/>
          </a:xfrm>
        </p:spPr>
      </p:pic>
      <p:pic>
        <p:nvPicPr>
          <p:cNvPr id="9" name="Picture 8" descr="Shape, rectangle&#10;&#10;Description automatically generated">
            <a:extLst>
              <a:ext uri="{FF2B5EF4-FFF2-40B4-BE49-F238E27FC236}">
                <a16:creationId xmlns:a16="http://schemas.microsoft.com/office/drawing/2014/main" id="{EF0E2B83-9341-3542-9004-C65259BB47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90" t="4741" r="2469" b="3704"/>
          <a:stretch/>
        </p:blipFill>
        <p:spPr>
          <a:xfrm>
            <a:off x="2635725" y="289249"/>
            <a:ext cx="3337891" cy="3139751"/>
          </a:xfrm>
          <a:prstGeom prst="rect">
            <a:avLst/>
          </a:prstGeom>
        </p:spPr>
      </p:pic>
      <p:pic>
        <p:nvPicPr>
          <p:cNvPr id="15" name="Picture 1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EAE6F4E-BD3B-C440-B821-67AC60F95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801" y="1099283"/>
            <a:ext cx="762068" cy="151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977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C5568A27-F2DE-534C-BE6A-661EC051B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7930"/>
            <a:ext cx="991335" cy="194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8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1832</TotalTime>
  <Words>202</Words>
  <Application>Microsoft Macintosh PowerPoint</Application>
  <PresentationFormat>Widescreen</PresentationFormat>
  <Paragraphs>25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Sudhanshu Sane</dc:creator>
  <cp:lastModifiedBy>Sudhanshu Sane</cp:lastModifiedBy>
  <cp:revision>15</cp:revision>
  <dcterms:created xsi:type="dcterms:W3CDTF">2021-03-09T00:09:35Z</dcterms:created>
  <dcterms:modified xsi:type="dcterms:W3CDTF">2021-03-10T06:42:07Z</dcterms:modified>
</cp:coreProperties>
</file>